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photoAlbum/>
  <p:custDataLst>
    <p:tags r:id="rId9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241089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659531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64803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725915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36950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996973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687092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128079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956316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93878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918895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636515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5722662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346067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27093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162801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535F-0FCF-4E46-82FC-4AD1DC957143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2D3307-E50C-4EFC-9B8B-4441EA3B8A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562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الثانية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282683451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50483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66044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31996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14918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96659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138083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7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3</cp:revision>
  <dcterms:created xsi:type="dcterms:W3CDTF">2020-03-18T15:54:22Z</dcterms:created>
  <dcterms:modified xsi:type="dcterms:W3CDTF">2020-03-22T23:36:34Z</dcterms:modified>
</cp:coreProperties>
</file>